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3" r:id="rId6"/>
    <p:sldId id="263" r:id="rId7"/>
    <p:sldId id="280" r:id="rId8"/>
    <p:sldId id="260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2588A6-2E1E-4678-9043-DEE0A75E10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AA2617-AF0D-4418-8D88-30E4A3A9A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ПРЕПОРУЧЕНА АКТИВНА И ПАСИВНА ИМУНИЗАЦИЈА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40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основу члана 66. Закона о заштити становништва од заразних болести („Сл. гласник РС“, број 15/16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члана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Правилника о имунизацији и начину заштите лековима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„Сл. гласник РС“, број 88/17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/18, 14/18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Правилника о Програму обавезне и препоручене имунизације становништва против одређених болести („Сл. гласник РС“, број 112 /17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11/18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уређује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Стручно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методолошко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упутство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СМУ),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спровођење обавезне и препоручене активне имунизације становништва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за јавно здравље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Законска основа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СМУ за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препоручену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имунизацију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одређеног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узраста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СМУ за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препоручену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пасивну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имунизацију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индикацијама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Законска основа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препоруке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специјалисте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имунизацију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претходну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сагласност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родитеља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старатеља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малолетног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имунизује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репоручена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имунизација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одређеног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узраста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26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RS" dirty="0"/>
              <a:t>Заразне болести против којих се спроводи препоручена </a:t>
            </a:r>
            <a:r>
              <a:rPr lang="sr-Cyrl-RS" b="1" dirty="0">
                <a:solidFill>
                  <a:srgbClr val="92D050"/>
                </a:solidFill>
              </a:rPr>
              <a:t>активна имунизација </a:t>
            </a:r>
            <a:r>
              <a:rPr lang="sr-Cyrl-RS" dirty="0"/>
              <a:t>лица одређеног узраста су: </a:t>
            </a:r>
            <a:r>
              <a:rPr lang="sr-Cyrl-RS" dirty="0">
                <a:solidFill>
                  <a:srgbClr val="FF0000"/>
                </a:solidFill>
              </a:rPr>
              <a:t>варичела, обољења изазвана хуманим папилома вирусима, хепатитис А, хепатитис Б, грип, обољења изазвана Стрептококусом пнеумони</a:t>
            </a:r>
            <a:r>
              <a:rPr lang="en-US" dirty="0">
                <a:solidFill>
                  <a:srgbClr val="FF0000"/>
                </a:solidFill>
              </a:rPr>
              <a:t>j</a:t>
            </a:r>
            <a:r>
              <a:rPr lang="sr-Cyrl-RS" dirty="0">
                <a:solidFill>
                  <a:srgbClr val="FF0000"/>
                </a:solidFill>
              </a:rPr>
              <a:t>е, зостер, рота вирусне  инфекције, менингококна болест, дифтерија, тетанус, велики кашаљ, рубела и крпељски менингоенцефалитис (14).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81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Чланом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70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вакцинацију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препорученим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вакцинама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осигурања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Родитељ/старатељ мора да плати.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sr-Cyrl-R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репоручена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имунизација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одређеног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узраста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Од 1. априла </a:t>
            </a:r>
            <a:r>
              <a:rPr lang="sr-Latn-RS" dirty="0" smtClean="0"/>
              <a:t>2019. </a:t>
            </a:r>
            <a:r>
              <a:rPr lang="ru-RU" dirty="0" smtClean="0"/>
              <a:t>изабрани </a:t>
            </a:r>
            <a:r>
              <a:rPr lang="ru-RU" dirty="0"/>
              <a:t>доктор у дому здравља  </a:t>
            </a:r>
            <a:r>
              <a:rPr lang="ru-RU" dirty="0">
                <a:solidFill>
                  <a:srgbClr val="FF0000"/>
                </a:solidFill>
              </a:rPr>
              <a:t>има обавезу </a:t>
            </a:r>
            <a:r>
              <a:rPr lang="ru-RU" dirty="0"/>
              <a:t>да одређеним категоријама становништва препоручи додатну имунизацију, у складу са препорукама које су садржане у СМУ, односно у сажетку вакцине наведене од стране произвођача, за сваку вакцину посебно.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898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Препоручена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пасивна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имунизација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клиничким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индикацијама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спроводи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мишљења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специјалисте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препоруке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доктора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специјалисте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дговарајуће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медицине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имунизацију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спроводи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 претходну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писану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сагласност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лица,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његовог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законског</a:t>
            </a:r>
            <a:r>
              <a:rPr 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заступника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3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Препору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пасивна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имунизација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клини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индикацијама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љења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лекара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специјалисте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одговарају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гране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болни</a:t>
            </a:r>
            <a:r>
              <a:rPr lang="sr-Latn-R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ким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претходну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писану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сагласност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sr-Latn-R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родитеља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малолетног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детета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пасивно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имунизује</a:t>
            </a:r>
            <a:r>
              <a:rPr lang="sr-Latn-R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Заразне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препоручена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пасивна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имунизација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клиничким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индикацијама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мал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богињ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варичела и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инфекција цитомегаловирусом.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>
                <a:effectLst/>
              </a:rPr>
              <a:t/>
            </a:r>
            <a:br>
              <a:rPr lang="en-US" sz="2200" dirty="0" smtClean="0">
                <a:effectLst/>
              </a:rPr>
            </a:br>
            <a:r>
              <a:rPr lang="sr-Latn-CS" sz="3600" dirty="0" smtClean="0">
                <a:effectLst/>
              </a:rPr>
              <a:t>Препоручена пасивна  имунизација лица по клиничким индикацијама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248</TotalTime>
  <Words>431</Words>
  <Application>Microsoft Office PowerPoint</Application>
  <PresentationFormat>On-screen Show (4:3)</PresentationFormat>
  <Paragraphs>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Lucida Sans Unicode</vt:lpstr>
      <vt:lpstr>Times New Roman</vt:lpstr>
      <vt:lpstr>Verdana</vt:lpstr>
      <vt:lpstr>Wingdings 2</vt:lpstr>
      <vt:lpstr>Wingdings 3</vt:lpstr>
      <vt:lpstr>Concourse</vt:lpstr>
      <vt:lpstr>ПРЕПОРУЧЕНА АКТИВНА И ПАСИВНА ИМУНИЗАЦИЈА</vt:lpstr>
      <vt:lpstr>Законска основа</vt:lpstr>
      <vt:lpstr>Законска основа</vt:lpstr>
      <vt:lpstr>Препоручена активна имунизација лица одређеног узраста</vt:lpstr>
      <vt:lpstr>PowerPoint Presentation</vt:lpstr>
      <vt:lpstr>Препоручена активна имунизација лица одређеног узраста</vt:lpstr>
      <vt:lpstr>PowerPoint Presentation</vt:lpstr>
      <vt:lpstr>PowerPoint Presentation</vt:lpstr>
      <vt:lpstr> Препоручена пасивна  имунизација лица по клиничким индикацијама </vt:lpstr>
    </vt:vector>
  </TitlesOfParts>
  <Company>licno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PREPORUČENA AKTIVNA I PASIVNA IMUNIZACIJA</dc:title>
  <dc:creator>Natasa Rancic</dc:creator>
  <cp:lastModifiedBy>Natasa Rancic</cp:lastModifiedBy>
  <cp:revision>30</cp:revision>
  <dcterms:created xsi:type="dcterms:W3CDTF">2019-07-01T04:18:55Z</dcterms:created>
  <dcterms:modified xsi:type="dcterms:W3CDTF">2019-11-12T01:59:37Z</dcterms:modified>
</cp:coreProperties>
</file>