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03344-477C-41E2-845A-8910BDFBBF5A}" type="datetimeFigureOut">
              <a:rPr lang="en-US" smtClean="0"/>
              <a:pPr/>
              <a:t>11/23/2019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C9FFC-BD4C-4DC4-A4F7-6F032251A4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03344-477C-41E2-845A-8910BDFBBF5A}" type="datetimeFigureOut">
              <a:rPr lang="en-US" smtClean="0"/>
              <a:pPr/>
              <a:t>11/23/2019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C9FFC-BD4C-4DC4-A4F7-6F032251A4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03344-477C-41E2-845A-8910BDFBBF5A}" type="datetimeFigureOut">
              <a:rPr lang="en-US" smtClean="0"/>
              <a:pPr/>
              <a:t>11/23/2019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C9FFC-BD4C-4DC4-A4F7-6F032251A4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03344-477C-41E2-845A-8910BDFBBF5A}" type="datetimeFigureOut">
              <a:rPr lang="en-US" smtClean="0"/>
              <a:pPr/>
              <a:t>11/23/2019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C9FFC-BD4C-4DC4-A4F7-6F032251A4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03344-477C-41E2-845A-8910BDFBBF5A}" type="datetimeFigureOut">
              <a:rPr lang="en-US" smtClean="0"/>
              <a:pPr/>
              <a:t>11/23/2019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C9FFC-BD4C-4DC4-A4F7-6F032251A4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03344-477C-41E2-845A-8910BDFBBF5A}" type="datetimeFigureOut">
              <a:rPr lang="en-US" smtClean="0"/>
              <a:pPr/>
              <a:t>11/23/2019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C9FFC-BD4C-4DC4-A4F7-6F032251A4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03344-477C-41E2-845A-8910BDFBBF5A}" type="datetimeFigureOut">
              <a:rPr lang="en-US" smtClean="0"/>
              <a:pPr/>
              <a:t>11/23/2019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C9FFC-BD4C-4DC4-A4F7-6F032251A4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03344-477C-41E2-845A-8910BDFBBF5A}" type="datetimeFigureOut">
              <a:rPr lang="en-US" smtClean="0"/>
              <a:pPr/>
              <a:t>11/23/2019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C9FFC-BD4C-4DC4-A4F7-6F032251A4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03344-477C-41E2-845A-8910BDFBBF5A}" type="datetimeFigureOut">
              <a:rPr lang="en-US" smtClean="0"/>
              <a:pPr/>
              <a:t>11/23/2019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C9FFC-BD4C-4DC4-A4F7-6F032251A4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03344-477C-41E2-845A-8910BDFBBF5A}" type="datetimeFigureOut">
              <a:rPr lang="en-US" smtClean="0"/>
              <a:pPr/>
              <a:t>11/23/2019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C9FFC-BD4C-4DC4-A4F7-6F032251A4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03344-477C-41E2-845A-8910BDFBBF5A}" type="datetimeFigureOut">
              <a:rPr lang="en-US" smtClean="0"/>
              <a:pPr/>
              <a:t>11/23/2019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94C9FFC-BD4C-4DC4-A4F7-6F032251A44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F303344-477C-41E2-845A-8910BDFBBF5A}" type="datetimeFigureOut">
              <a:rPr lang="en-US" smtClean="0"/>
              <a:pPr/>
              <a:t>11/23/2019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94C9FFC-BD4C-4DC4-A4F7-6F032251A446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r-Latn-CS" dirty="0" smtClean="0"/>
              <a:t>IZOLACIJA, PREVOZ I LEČENJE BOLESNIKA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 smtClean="0"/>
              <a:t>IZOLACIJA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TO JE </a:t>
            </a:r>
            <a:r>
              <a:rPr lang="sr-Latn-CS" dirty="0" smtClean="0"/>
              <a:t>IZDVAJANJE </a:t>
            </a:r>
            <a:r>
              <a:rPr lang="sr-Latn-CS" dirty="0" smtClean="0"/>
              <a:t>BOLESNIKA I NJEGOVO STAVLJANJE POD SPECIJALNI REŽIM ŽIVOTA SVE DO POTPUNOG KLINIČKOG OZDRAVLJENJA.</a:t>
            </a:r>
          </a:p>
          <a:p>
            <a:r>
              <a:rPr lang="sr-Latn-CS" dirty="0" smtClean="0"/>
              <a:t>USMERENA PROTIV IZVORA ZARAZE.</a:t>
            </a:r>
          </a:p>
          <a:p>
            <a:r>
              <a:rPr lang="sr-Latn-CS" dirty="0" smtClean="0"/>
              <a:t>POSEBNA PROTIVEPIDEMIJSKA </a:t>
            </a:r>
            <a:r>
              <a:rPr lang="sr-Latn-CS" dirty="0" smtClean="0"/>
              <a:t>MERA</a:t>
            </a:r>
            <a:r>
              <a:rPr lang="en-US" dirty="0" smtClean="0"/>
              <a:t>.</a:t>
            </a:r>
            <a:endParaRPr lang="sr-Latn-CS" dirty="0" smtClean="0"/>
          </a:p>
          <a:p>
            <a:r>
              <a:rPr lang="en-US" dirty="0" smtClean="0"/>
              <a:t>MOŽE DA BUDE: </a:t>
            </a:r>
            <a:r>
              <a:rPr lang="sr-Latn-CS" dirty="0" smtClean="0"/>
              <a:t>KUĆNA</a:t>
            </a:r>
            <a:r>
              <a:rPr lang="en-US" dirty="0" smtClean="0"/>
              <a:t> I </a:t>
            </a:r>
            <a:r>
              <a:rPr lang="sr-Latn-CS" dirty="0" smtClean="0"/>
              <a:t>BOLNIČKA</a:t>
            </a:r>
            <a:endParaRPr lang="en-US" dirty="0" smtClean="0"/>
          </a:p>
          <a:p>
            <a:r>
              <a:rPr lang="en-US" dirty="0" smtClean="0"/>
              <a:t>MOŽE DA SE IZDVOJI PRIBOR ZA LIČNU HIGIJENU, PRIBIOR ZA JELO,POSUĐE.</a:t>
            </a:r>
          </a:p>
          <a:p>
            <a:r>
              <a:rPr lang="en-US" dirty="0" smtClean="0"/>
              <a:t>NEKADA JE POTREBNO IZDVOJI I OSOBLJE KOJE ĆE U BOLNICI BRINUTI O IZOLOVANIM PACIJENTIMA.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 smtClean="0"/>
              <a:t>KARANTIN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CS" dirty="0" smtClean="0"/>
              <a:t>POSEBNA MERA IZOLACIJE</a:t>
            </a:r>
          </a:p>
          <a:p>
            <a:r>
              <a:rPr lang="en-US" dirty="0" smtClean="0"/>
              <a:t>U KARANTIN SE STAVLJAJU </a:t>
            </a:r>
            <a:r>
              <a:rPr lang="sr-Latn-CS" dirty="0" smtClean="0"/>
              <a:t>ZDRAVE </a:t>
            </a:r>
            <a:r>
              <a:rPr lang="sr-Latn-CS" dirty="0" smtClean="0"/>
              <a:t>OSOBE ZA KOJE SE SUMNJA DA SU BILE U KONTAKTU SA OBOLELIMA ILI ZA KOJE SE SUMNJA DA BOLUJU OD KARANTINSKE BOLESTI</a:t>
            </a:r>
          </a:p>
          <a:p>
            <a:r>
              <a:rPr lang="sr-Latn-CS" dirty="0" smtClean="0"/>
              <a:t>OGRANIČENJE SLOBODE KRETANJA, ZDRAVSTVENI PREGLEDI I PRIMENA MERA LIČNE ZAŠTITE (HEMIOPROFILAKSA I IMUNOPROFILAKSA)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 smtClean="0"/>
              <a:t>ŽUTA GROZNICA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CS" dirty="0" smtClean="0"/>
              <a:t>KARANTIN TRAJE 6 </a:t>
            </a:r>
            <a:r>
              <a:rPr lang="sr-Latn-CS" dirty="0" smtClean="0"/>
              <a:t>DANA</a:t>
            </a:r>
            <a:r>
              <a:rPr lang="en-US" dirty="0" smtClean="0"/>
              <a:t>.</a:t>
            </a:r>
            <a:endParaRPr lang="sr-Latn-CS" dirty="0" smtClean="0"/>
          </a:p>
          <a:p>
            <a:r>
              <a:rPr lang="sr-Latn-CS" dirty="0" smtClean="0"/>
              <a:t>TRAJANJE KARANTINA POKLAPA SE SA TRAJANJEM MAKSIMALNE INKUBACIJE ZA DATU BOLEST.</a:t>
            </a:r>
          </a:p>
          <a:p>
            <a:r>
              <a:rPr lang="sr-Latn-CS" dirty="0" smtClean="0"/>
              <a:t>TRAJANJE KARANTINA ODREĐUJE SE INDIVIDUALNO, ZA SVAKU OSOBU </a:t>
            </a:r>
            <a:r>
              <a:rPr lang="sr-Latn-CS" dirty="0" smtClean="0"/>
              <a:t>POSEBNO, </a:t>
            </a:r>
            <a:r>
              <a:rPr lang="sr-Latn-CS" dirty="0" smtClean="0"/>
              <a:t>UZIMAJUĆI </a:t>
            </a:r>
            <a:r>
              <a:rPr lang="en-US" smtClean="0"/>
              <a:t>NJ</a:t>
            </a:r>
            <a:r>
              <a:rPr lang="sr-Latn-CS" smtClean="0"/>
              <a:t>ENU </a:t>
            </a:r>
            <a:r>
              <a:rPr lang="sr-Latn-CS" dirty="0" smtClean="0"/>
              <a:t>POSLEDNJU EKSPOZICIJU.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</TotalTime>
  <Words>151</Words>
  <Application>Microsoft Office PowerPoint</Application>
  <PresentationFormat>On-screen Show (4:3)</PresentationFormat>
  <Paragraphs>16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Flow</vt:lpstr>
      <vt:lpstr>IZOLACIJA, PREVOZ I LEČENJE BOLESNIKA</vt:lpstr>
      <vt:lpstr>IZOLACIJA</vt:lpstr>
      <vt:lpstr>KARANTIN</vt:lpstr>
      <vt:lpstr>ŽUTA GROZNICA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IZOLACIJA, PREVOZ I LEČENJE BOLESNIKA</dc:title>
  <dc:creator>Natasa Rancic</dc:creator>
  <cp:lastModifiedBy>Korisnik</cp:lastModifiedBy>
  <cp:revision>3</cp:revision>
  <dcterms:created xsi:type="dcterms:W3CDTF">2015-12-14T10:02:04Z</dcterms:created>
  <dcterms:modified xsi:type="dcterms:W3CDTF">2019-11-23T11:32:28Z</dcterms:modified>
</cp:coreProperties>
</file>